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71" r:id="rId4"/>
    <p:sldId id="268" r:id="rId5"/>
  </p:sldIdLst>
  <p:sldSz cx="9144000" cy="6858000" type="screen4x3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CCFF66"/>
    <a:srgbClr val="CCCC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0" autoAdjust="0"/>
    <p:restoredTop sz="94660"/>
  </p:normalViewPr>
  <p:slideViewPr>
    <p:cSldViewPr>
      <p:cViewPr>
        <p:scale>
          <a:sx n="100" d="100"/>
          <a:sy n="100" d="100"/>
        </p:scale>
        <p:origin x="-50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38B26-82B9-4863-ABBF-427C373BC7C8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B2A3E-DB34-4D1E-8C01-9E3BC2E496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763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F7902-D449-4531-8C02-10144ECDFF57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97DB9-9725-45D1-BBFD-5512B72FCE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55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Bonjour</a:t>
            </a:r>
            <a:r>
              <a:rPr lang="fr-FR" baseline="0" dirty="0" smtClean="0"/>
              <a:t> et bienvenue …Chez Vous ! Et oui, je suis ravie de vous proposer aujourd’hui un nouveau mode d’apprentissage, très vivant et très interactif à la fois ! Le titre de ma téléformation est : trouver sa place et affirmer ses choix.</a:t>
            </a:r>
          </a:p>
          <a:p>
            <a:r>
              <a:rPr lang="fr-FR" baseline="0" dirty="0" smtClean="0"/>
              <a:t>Pour vous aider à atteindre cet objectif aussi bien dans votre vie privée comme dans votre vie professionnelle, je vous initie à 5 outils spécifiques :</a:t>
            </a:r>
          </a:p>
          <a:p>
            <a:r>
              <a:rPr lang="fr-FR" baseline="0" dirty="0" smtClean="0"/>
              <a:t>La psychogénéalogie, la confiance en soi, la gestion du temps et des priorités, la communication orale et le </a:t>
            </a:r>
            <a:r>
              <a:rPr lang="fr-FR" baseline="0" dirty="0" err="1" smtClean="0"/>
              <a:t>relooking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Avant tout : faisons connaissance !</a:t>
            </a:r>
          </a:p>
          <a:p>
            <a:r>
              <a:rPr lang="fr-FR" baseline="0" dirty="0" smtClean="0"/>
              <a:t>Qui est Laurence BENATAR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97DB9-9725-45D1-BBFD-5512B72FCE8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54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4B2C97A-E755-4D3E-A934-228B58DD0FDE}" type="datetimeFigureOut">
              <a:rPr lang="fr-FR" smtClean="0"/>
              <a:t>04/12/2014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8099715-D5A6-4A36-9BE3-9FA3AB7BA23F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laurencebenatar.com/" TargetMode="External"/><Relationship Id="rId4" Type="http://schemas.openxmlformats.org/officeDocument/2006/relationships/hyperlink" Target="mailto:carriere.et.imag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07504" y="1011640"/>
            <a:ext cx="5648623" cy="1204306"/>
          </a:xfrm>
        </p:spPr>
        <p:txBody>
          <a:bodyPr/>
          <a:lstStyle/>
          <a:p>
            <a:pPr algn="ctr"/>
            <a:r>
              <a:rPr lang="fr-FR" sz="2400" dirty="0" smtClean="0"/>
              <a:t>Bienvenue </a:t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endParaRPr lang="fr-F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36712"/>
            <a:ext cx="2566987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Administrateur\Desktop\logo_carriere-et-image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7"/>
            <a:ext cx="4268068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196752"/>
            <a:ext cx="78123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gency FB" pitchFamily="34" charset="0"/>
              </a:rPr>
              <a:t>Comment retrouver une activité </a:t>
            </a:r>
            <a:br>
              <a:rPr lang="fr-FR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gency FB" pitchFamily="34" charset="0"/>
              </a:rPr>
            </a:br>
            <a:r>
              <a:rPr lang="fr-FR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gency FB" pitchFamily="34" charset="0"/>
              </a:rPr>
              <a:t>quand on a un ou plusieurs enfants ?</a:t>
            </a:r>
            <a:endParaRPr lang="fr-FR" sz="2800" b="1" dirty="0">
              <a:solidFill>
                <a:schemeClr val="accent4">
                  <a:lumMod val="60000"/>
                  <a:lumOff val="40000"/>
                </a:schemeClr>
              </a:solidFill>
              <a:latin typeface="Agency FB" pitchFamily="34" charset="0"/>
            </a:endParaRPr>
          </a:p>
          <a:p>
            <a:endParaRPr lang="fr-FR" sz="1000" b="1" dirty="0">
              <a:solidFill>
                <a:schemeClr val="accent1">
                  <a:lumMod val="75000"/>
                </a:schemeClr>
              </a:solidFill>
              <a:latin typeface="Agency FB" pitchFamily="34" charset="0"/>
            </a:endParaRPr>
          </a:p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</a:rPr>
              <a:t>« Il est temps que votre carrière reflète </a:t>
            </a:r>
          </a:p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</a:rPr>
              <a:t>votre potentiel et votre passion  »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Agency FB" pitchFamily="34" charset="0"/>
            </a:endParaRPr>
          </a:p>
          <a:p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</a:rPr>
              <a:t>	</a:t>
            </a:r>
          </a:p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</a:rPr>
              <a:t>	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Agency FB" pitchFamily="34" charset="0"/>
              </a:rPr>
              <a:t>	</a:t>
            </a:r>
            <a:r>
              <a:rPr lang="fr-FR" sz="2400" b="1" dirty="0" smtClean="0">
                <a:latin typeface="Agency FB" pitchFamily="34" charset="0"/>
              </a:rPr>
              <a:t>Cliquez sur l’icone                 pour accéder à l’audio :</a:t>
            </a:r>
          </a:p>
        </p:txBody>
      </p:sp>
      <p:pic>
        <p:nvPicPr>
          <p:cNvPr id="3" name="audio 1er contact les étapes pour reprendre une activité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3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182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8"/>
          <p:cNvSpPr/>
          <p:nvPr/>
        </p:nvSpPr>
        <p:spPr>
          <a:xfrm>
            <a:off x="5076056" y="2492896"/>
            <a:ext cx="3888432" cy="72008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268760"/>
            <a:ext cx="8568952" cy="324035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fr-FR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 suis …</a:t>
            </a:r>
          </a:p>
          <a:p>
            <a:r>
              <a:rPr lang="fr-FR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Coach d’action </a:t>
            </a:r>
            <a:r>
              <a:rPr lang="fr-FR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pour des résultats à court terme,</a:t>
            </a:r>
          </a:p>
          <a:p>
            <a:endParaRPr lang="fr-FR" sz="18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</a:t>
            </a:r>
            <a:r>
              <a:rPr lang="fr-FR" sz="19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Consultante </a:t>
            </a:r>
            <a:r>
              <a:rPr lang="fr-FR" sz="19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Bilan de Compétences </a:t>
            </a:r>
          </a:p>
          <a:p>
            <a:endParaRPr lang="fr-F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Psychosociologue :  </a:t>
            </a:r>
            <a:r>
              <a:rPr lang="fr-FR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Spécialiste de la gestion de carrière </a:t>
            </a:r>
          </a:p>
          <a:p>
            <a:endParaRPr lang="fr-F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fr-FR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Formatrice depuis 1998 </a:t>
            </a:r>
            <a:r>
              <a:rPr lang="fr-FR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Communication et développement personne</a:t>
            </a:r>
          </a:p>
          <a:p>
            <a:endParaRPr lang="fr-F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F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Auteure</a:t>
            </a:r>
            <a:r>
              <a:rPr lang="fr-FR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et co-auteure d’ouvrages édités chez Eyrolles </a:t>
            </a:r>
          </a:p>
          <a:p>
            <a:pPr algn="ctr"/>
            <a:r>
              <a:rPr lang="fr-FR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fr-FR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Voici mes ouvrages  : </a:t>
            </a:r>
          </a:p>
          <a:p>
            <a:endParaRPr lang="fr-FR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b="0" dirty="0"/>
          </a:p>
          <a:p>
            <a:endParaRPr lang="fr-FR" b="0" dirty="0" smtClean="0"/>
          </a:p>
          <a:p>
            <a:endParaRPr lang="fr-FR" b="0" dirty="0"/>
          </a:p>
          <a:p>
            <a:endParaRPr lang="fr-FR" b="0" dirty="0" smtClean="0"/>
          </a:p>
          <a:p>
            <a:endParaRPr lang="fr-FR" b="0" dirty="0" smtClean="0"/>
          </a:p>
        </p:txBody>
      </p:sp>
      <p:pic>
        <p:nvPicPr>
          <p:cNvPr id="6" name="Picture 3" descr="C:\Users\Administrateur\Desktop\logo_carriere-et-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29855"/>
            <a:ext cx="4268068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-315416"/>
            <a:ext cx="2569468" cy="216024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77" y="1935118"/>
            <a:ext cx="1548724" cy="557778"/>
          </a:xfrm>
          <a:prstGeom prst="rect">
            <a:avLst/>
          </a:prstGeom>
        </p:spPr>
      </p:pic>
      <p:sp>
        <p:nvSpPr>
          <p:cNvPr id="2" name="Bulle ronde 1"/>
          <p:cNvSpPr/>
          <p:nvPr/>
        </p:nvSpPr>
        <p:spPr>
          <a:xfrm>
            <a:off x="5868144" y="353705"/>
            <a:ext cx="1512168" cy="627023"/>
          </a:xfrm>
          <a:prstGeom prst="wedgeEllipseCallout">
            <a:avLst>
              <a:gd name="adj1" fmla="val 62200"/>
              <a:gd name="adj2" fmla="val 211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C’est moi !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636712" y="435144"/>
            <a:ext cx="3583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ts val="800"/>
              </a:spcBef>
            </a:pPr>
            <a:r>
              <a:rPr lang="fr-FR" sz="2000" b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Qui est Laurence BENATAR ?</a:t>
            </a:r>
          </a:p>
        </p:txBody>
      </p:sp>
    </p:spTree>
    <p:extLst>
      <p:ext uri="{BB962C8B-B14F-4D97-AF65-F5344CB8AC3E}">
        <p14:creationId xmlns:p14="http://schemas.microsoft.com/office/powerpoint/2010/main" val="286387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844824"/>
            <a:ext cx="8568952" cy="296623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Auteure et co-auteure d’ouvrages édités chez </a:t>
            </a:r>
            <a:r>
              <a:rPr lang="fr-FR" sz="18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Eyrolles</a:t>
            </a:r>
            <a:r>
              <a:rPr lang="fr-FR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fr-FR" sz="1800" b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8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b="0" dirty="0"/>
          </a:p>
          <a:p>
            <a:endParaRPr lang="fr-FR" b="0" dirty="0" smtClean="0"/>
          </a:p>
          <a:p>
            <a:endParaRPr lang="fr-FR" b="0" dirty="0"/>
          </a:p>
          <a:p>
            <a:endParaRPr lang="fr-FR" b="0" dirty="0" smtClean="0"/>
          </a:p>
          <a:p>
            <a:endParaRPr lang="fr-FR" b="0" dirty="0" smtClean="0"/>
          </a:p>
        </p:txBody>
      </p:sp>
      <p:pic>
        <p:nvPicPr>
          <p:cNvPr id="6" name="Picture 3" descr="C:\Users\Administrateur\Desktop\logo_carriere-et-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29855"/>
            <a:ext cx="4268068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83101"/>
            <a:ext cx="1279429" cy="202909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71" y="2708920"/>
            <a:ext cx="1413495" cy="19587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628293"/>
            <a:ext cx="1348736" cy="213870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683101"/>
            <a:ext cx="1334005" cy="18088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67460" y="980728"/>
            <a:ext cx="3894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Qui est Laurence BENATAR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29855"/>
            <a:ext cx="816743" cy="108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enven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6672"/>
            <a:ext cx="3168352" cy="191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istrateur\Desktop\logo_carriere-et-imag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27648" cy="56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ulle ronde 2"/>
          <p:cNvSpPr/>
          <p:nvPr/>
        </p:nvSpPr>
        <p:spPr>
          <a:xfrm>
            <a:off x="905655" y="1340768"/>
            <a:ext cx="2461805" cy="1440160"/>
          </a:xfrm>
          <a:prstGeom prst="wedgeEllipseCallout">
            <a:avLst>
              <a:gd name="adj1" fmla="val 70086"/>
              <a:gd name="adj2" fmla="val 340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 très bientôt !!!</a:t>
            </a:r>
          </a:p>
          <a:p>
            <a:pPr algn="ctr"/>
            <a:r>
              <a:rPr lang="fr-FR" dirty="0" smtClean="0"/>
              <a:t>Rappelez-vous : la Solution est en vous !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3212976"/>
            <a:ext cx="83164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algn="ctr"/>
            <a:r>
              <a:rPr lang="fr-FR" b="1" dirty="0" smtClean="0"/>
              <a:t>Rubrique </a:t>
            </a:r>
            <a:r>
              <a:rPr lang="fr-FR" b="1" dirty="0" smtClean="0"/>
              <a:t>Contact </a:t>
            </a:r>
          </a:p>
          <a:p>
            <a:pPr algn="ctr"/>
            <a:r>
              <a:rPr lang="fr-FR" dirty="0" smtClean="0"/>
              <a:t>Vous pouvez aussi me joindre au 09 52 45 22 33 </a:t>
            </a:r>
          </a:p>
          <a:p>
            <a:pPr algn="ctr"/>
            <a:r>
              <a:rPr lang="fr-FR" dirty="0" smtClean="0"/>
              <a:t>7j / 7 et 24h /24 par email : 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  <a:hlinkClick r:id="rId4"/>
              </a:rPr>
              <a:t>carriere.et.image@gmail.com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Blog : 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  <a:hlinkClick r:id="rId5"/>
              </a:rPr>
              <a:t>www.laurencebenatar.com</a:t>
            </a:r>
            <a:endParaRPr lang="fr-FR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www.carriere-et-image.com</a:t>
            </a:r>
            <a:endParaRPr lang="fr-FR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dirty="0"/>
          </a:p>
          <a:p>
            <a:endParaRPr lang="fr-FR" dirty="0" smtClean="0"/>
          </a:p>
          <a:p>
            <a:pPr algn="r"/>
            <a:r>
              <a:rPr lang="fr-FR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très bientôt !!!</a:t>
            </a:r>
          </a:p>
          <a:p>
            <a:pPr algn="r"/>
            <a:endParaRPr lang="fr-FR" sz="20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r"/>
            <a:r>
              <a:rPr lang="fr-FR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Laurence BENATAR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126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1701</TotalTime>
  <Words>182</Words>
  <Application>Microsoft Office PowerPoint</Application>
  <PresentationFormat>Affichage à l'écran (4:3)</PresentationFormat>
  <Paragraphs>58</Paragraphs>
  <Slides>4</Slides>
  <Notes>1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Angles</vt:lpstr>
      <vt:lpstr>Bienvenue    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dans la classe de  Laurence BENATAR</dc:title>
  <dc:creator>user</dc:creator>
  <cp:lastModifiedBy>user</cp:lastModifiedBy>
  <cp:revision>131</cp:revision>
  <dcterms:created xsi:type="dcterms:W3CDTF">2012-10-22T08:56:48Z</dcterms:created>
  <dcterms:modified xsi:type="dcterms:W3CDTF">2014-12-04T12:09:27Z</dcterms:modified>
</cp:coreProperties>
</file>